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68" r:id="rId3"/>
    <p:sldId id="282" r:id="rId4"/>
    <p:sldId id="283" r:id="rId5"/>
    <p:sldId id="292" r:id="rId6"/>
    <p:sldId id="284" r:id="rId7"/>
    <p:sldId id="290" r:id="rId8"/>
    <p:sldId id="287" r:id="rId9"/>
    <p:sldId id="291" r:id="rId10"/>
    <p:sldId id="286" r:id="rId11"/>
  </p:sldIdLst>
  <p:sldSz cx="10583863" cy="7578725"/>
  <p:notesSz cx="7102475" cy="10233025"/>
  <p:defaultTextStyle>
    <a:defPPr>
      <a:defRPr lang="ru-RU"/>
    </a:defPPr>
    <a:lvl1pPr marL="0" algn="l" defTabSz="1037844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1pPr>
    <a:lvl2pPr marL="518922" algn="l" defTabSz="1037844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2pPr>
    <a:lvl3pPr marL="1037844" algn="l" defTabSz="1037844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3pPr>
    <a:lvl4pPr marL="1556766" algn="l" defTabSz="1037844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4pPr>
    <a:lvl5pPr marL="2075688" algn="l" defTabSz="1037844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5pPr>
    <a:lvl6pPr marL="2594610" algn="l" defTabSz="1037844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6pPr>
    <a:lvl7pPr marL="3113532" algn="l" defTabSz="1037844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7pPr>
    <a:lvl8pPr marL="3632454" algn="l" defTabSz="1037844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8pPr>
    <a:lvl9pPr marL="4151376" algn="l" defTabSz="1037844" rtl="0" eaLnBrk="1" latinLnBrk="0" hangingPunct="1">
      <a:defRPr sz="20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B3B"/>
    <a:srgbClr val="FF3300"/>
    <a:srgbClr val="FF8989"/>
    <a:srgbClr val="FF6161"/>
    <a:srgbClr val="0033CC"/>
    <a:srgbClr val="0066FF"/>
    <a:srgbClr val="031AF3"/>
    <a:srgbClr val="0E24F2"/>
    <a:srgbClr val="0000FF"/>
    <a:srgbClr val="75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3671" autoAdjust="0"/>
  </p:normalViewPr>
  <p:slideViewPr>
    <p:cSldViewPr>
      <p:cViewPr varScale="1">
        <p:scale>
          <a:sx n="105" d="100"/>
          <a:sy n="105" d="100"/>
        </p:scale>
        <p:origin x="1248" y="120"/>
      </p:cViewPr>
      <p:guideLst>
        <p:guide orient="horz" pos="2387"/>
        <p:guide pos="33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0" y="5"/>
            <a:ext cx="3077739" cy="511653"/>
          </a:xfrm>
          <a:prstGeom prst="rect">
            <a:avLst/>
          </a:prstGeom>
        </p:spPr>
        <p:txBody>
          <a:bodyPr vert="horz" lIns="94783" tIns="47390" rIns="94783" bIns="4739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101" y="5"/>
            <a:ext cx="3077739" cy="511653"/>
          </a:xfrm>
          <a:prstGeom prst="rect">
            <a:avLst/>
          </a:prstGeom>
        </p:spPr>
        <p:txBody>
          <a:bodyPr vert="horz" lIns="94783" tIns="47390" rIns="94783" bIns="47390" rtlCol="0"/>
          <a:lstStyle>
            <a:lvl1pPr algn="r">
              <a:defRPr sz="1200"/>
            </a:lvl1pPr>
          </a:lstStyle>
          <a:p>
            <a:fld id="{19343CB9-BDC7-4D62-851E-AAFCF54A5511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73125" y="769938"/>
            <a:ext cx="5356225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3" tIns="47390" rIns="94783" bIns="4739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248" y="4860693"/>
            <a:ext cx="5681980" cy="4604861"/>
          </a:xfrm>
          <a:prstGeom prst="rect">
            <a:avLst/>
          </a:prstGeom>
        </p:spPr>
        <p:txBody>
          <a:bodyPr vert="horz" lIns="94783" tIns="47390" rIns="94783" bIns="4739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0" y="9719603"/>
            <a:ext cx="3077739" cy="511653"/>
          </a:xfrm>
          <a:prstGeom prst="rect">
            <a:avLst/>
          </a:prstGeom>
        </p:spPr>
        <p:txBody>
          <a:bodyPr vert="horz" lIns="94783" tIns="47390" rIns="94783" bIns="4739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101" y="9719603"/>
            <a:ext cx="3077739" cy="511653"/>
          </a:xfrm>
          <a:prstGeom prst="rect">
            <a:avLst/>
          </a:prstGeom>
        </p:spPr>
        <p:txBody>
          <a:bodyPr vert="horz" lIns="94783" tIns="47390" rIns="94783" bIns="47390" rtlCol="0" anchor="b"/>
          <a:lstStyle>
            <a:lvl1pPr algn="r">
              <a:defRPr sz="1200"/>
            </a:lvl1pPr>
          </a:lstStyle>
          <a:p>
            <a:fld id="{22F4468E-1636-45C1-ADDB-903A0631E4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78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7844" rtl="0" eaLnBrk="1" latinLnBrk="0" hangingPunct="1">
      <a:defRPr sz="1362" kern="1200">
        <a:solidFill>
          <a:schemeClr val="tx1"/>
        </a:solidFill>
        <a:latin typeface="+mn-lt"/>
        <a:ea typeface="+mn-ea"/>
        <a:cs typeface="+mn-cs"/>
      </a:defRPr>
    </a:lvl1pPr>
    <a:lvl2pPr marL="518922" algn="l" defTabSz="1037844" rtl="0" eaLnBrk="1" latinLnBrk="0" hangingPunct="1">
      <a:defRPr sz="1362" kern="1200">
        <a:solidFill>
          <a:schemeClr val="tx1"/>
        </a:solidFill>
        <a:latin typeface="+mn-lt"/>
        <a:ea typeface="+mn-ea"/>
        <a:cs typeface="+mn-cs"/>
      </a:defRPr>
    </a:lvl2pPr>
    <a:lvl3pPr marL="1037844" algn="l" defTabSz="1037844" rtl="0" eaLnBrk="1" latinLnBrk="0" hangingPunct="1">
      <a:defRPr sz="1362" kern="1200">
        <a:solidFill>
          <a:schemeClr val="tx1"/>
        </a:solidFill>
        <a:latin typeface="+mn-lt"/>
        <a:ea typeface="+mn-ea"/>
        <a:cs typeface="+mn-cs"/>
      </a:defRPr>
    </a:lvl3pPr>
    <a:lvl4pPr marL="1556766" algn="l" defTabSz="1037844" rtl="0" eaLnBrk="1" latinLnBrk="0" hangingPunct="1">
      <a:defRPr sz="1362" kern="1200">
        <a:solidFill>
          <a:schemeClr val="tx1"/>
        </a:solidFill>
        <a:latin typeface="+mn-lt"/>
        <a:ea typeface="+mn-ea"/>
        <a:cs typeface="+mn-cs"/>
      </a:defRPr>
    </a:lvl4pPr>
    <a:lvl5pPr marL="2075688" algn="l" defTabSz="1037844" rtl="0" eaLnBrk="1" latinLnBrk="0" hangingPunct="1">
      <a:defRPr sz="1362" kern="1200">
        <a:solidFill>
          <a:schemeClr val="tx1"/>
        </a:solidFill>
        <a:latin typeface="+mn-lt"/>
        <a:ea typeface="+mn-ea"/>
        <a:cs typeface="+mn-cs"/>
      </a:defRPr>
    </a:lvl5pPr>
    <a:lvl6pPr marL="2594610" algn="l" defTabSz="1037844" rtl="0" eaLnBrk="1" latinLnBrk="0" hangingPunct="1">
      <a:defRPr sz="1362" kern="1200">
        <a:solidFill>
          <a:schemeClr val="tx1"/>
        </a:solidFill>
        <a:latin typeface="+mn-lt"/>
        <a:ea typeface="+mn-ea"/>
        <a:cs typeface="+mn-cs"/>
      </a:defRPr>
    </a:lvl6pPr>
    <a:lvl7pPr marL="3113532" algn="l" defTabSz="1037844" rtl="0" eaLnBrk="1" latinLnBrk="0" hangingPunct="1">
      <a:defRPr sz="1362" kern="1200">
        <a:solidFill>
          <a:schemeClr val="tx1"/>
        </a:solidFill>
        <a:latin typeface="+mn-lt"/>
        <a:ea typeface="+mn-ea"/>
        <a:cs typeface="+mn-cs"/>
      </a:defRPr>
    </a:lvl7pPr>
    <a:lvl8pPr marL="3632454" algn="l" defTabSz="1037844" rtl="0" eaLnBrk="1" latinLnBrk="0" hangingPunct="1">
      <a:defRPr sz="1362" kern="1200">
        <a:solidFill>
          <a:schemeClr val="tx1"/>
        </a:solidFill>
        <a:latin typeface="+mn-lt"/>
        <a:ea typeface="+mn-ea"/>
        <a:cs typeface="+mn-cs"/>
      </a:defRPr>
    </a:lvl8pPr>
    <a:lvl9pPr marL="4151376" algn="l" defTabSz="1037844" rtl="0" eaLnBrk="1" latinLnBrk="0" hangingPunct="1">
      <a:defRPr sz="13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336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30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33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395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467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99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6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59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85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25" y="769938"/>
            <a:ext cx="5356225" cy="38354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468E-1636-45C1-ADDB-903A0631E4F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41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3790" y="2354317"/>
            <a:ext cx="8996284" cy="1624514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87580" y="4294611"/>
            <a:ext cx="7408704" cy="19367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5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0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5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1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6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31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367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4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673301" y="303501"/>
            <a:ext cx="2381369" cy="646647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29193" y="303501"/>
            <a:ext cx="6967710" cy="646647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6052" y="4870033"/>
            <a:ext cx="8996284" cy="1505219"/>
          </a:xfrm>
        </p:spPr>
        <p:txBody>
          <a:bodyPr anchor="t"/>
          <a:lstStyle>
            <a:lvl1pPr algn="l">
              <a:defRPr sz="442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6052" y="3212187"/>
            <a:ext cx="8996284" cy="1657846"/>
          </a:xfrm>
        </p:spPr>
        <p:txBody>
          <a:bodyPr anchor="b"/>
          <a:lstStyle>
            <a:lvl1pPr marL="0" indent="0">
              <a:buNone/>
              <a:defRPr sz="2210">
                <a:solidFill>
                  <a:schemeClr val="tx1">
                    <a:tint val="75000"/>
                  </a:schemeClr>
                </a:solidFill>
              </a:defRPr>
            </a:lvl1pPr>
            <a:lvl2pPr marL="505252" indent="0">
              <a:buNone/>
              <a:defRPr sz="1989">
                <a:solidFill>
                  <a:schemeClr val="tx1">
                    <a:tint val="75000"/>
                  </a:schemeClr>
                </a:solidFill>
              </a:defRPr>
            </a:lvl2pPr>
            <a:lvl3pPr marL="1010503" indent="0">
              <a:buNone/>
              <a:defRPr sz="1768">
                <a:solidFill>
                  <a:schemeClr val="tx1">
                    <a:tint val="75000"/>
                  </a:schemeClr>
                </a:solidFill>
              </a:defRPr>
            </a:lvl3pPr>
            <a:lvl4pPr marL="1515755" indent="0">
              <a:buNone/>
              <a:defRPr sz="1547">
                <a:solidFill>
                  <a:schemeClr val="tx1">
                    <a:tint val="75000"/>
                  </a:schemeClr>
                </a:solidFill>
              </a:defRPr>
            </a:lvl4pPr>
            <a:lvl5pPr marL="2021007" indent="0">
              <a:buNone/>
              <a:defRPr sz="1547">
                <a:solidFill>
                  <a:schemeClr val="tx1">
                    <a:tint val="75000"/>
                  </a:schemeClr>
                </a:solidFill>
              </a:defRPr>
            </a:lvl5pPr>
            <a:lvl6pPr marL="2526259" indent="0">
              <a:buNone/>
              <a:defRPr sz="1547">
                <a:solidFill>
                  <a:schemeClr val="tx1">
                    <a:tint val="75000"/>
                  </a:schemeClr>
                </a:solidFill>
              </a:defRPr>
            </a:lvl6pPr>
            <a:lvl7pPr marL="3031510" indent="0">
              <a:buNone/>
              <a:defRPr sz="1547">
                <a:solidFill>
                  <a:schemeClr val="tx1">
                    <a:tint val="75000"/>
                  </a:schemeClr>
                </a:solidFill>
              </a:defRPr>
            </a:lvl7pPr>
            <a:lvl8pPr marL="3536762" indent="0">
              <a:buNone/>
              <a:defRPr sz="1547">
                <a:solidFill>
                  <a:schemeClr val="tx1">
                    <a:tint val="75000"/>
                  </a:schemeClr>
                </a:solidFill>
              </a:defRPr>
            </a:lvl8pPr>
            <a:lvl9pPr marL="4042014" indent="0">
              <a:buNone/>
              <a:defRPr sz="15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29193" y="1768370"/>
            <a:ext cx="4674539" cy="5001608"/>
          </a:xfrm>
        </p:spPr>
        <p:txBody>
          <a:bodyPr/>
          <a:lstStyle>
            <a:lvl1pPr>
              <a:defRPr sz="3094"/>
            </a:lvl1pPr>
            <a:lvl2pPr>
              <a:defRPr sz="2652"/>
            </a:lvl2pPr>
            <a:lvl3pPr>
              <a:defRPr sz="2210"/>
            </a:lvl3pPr>
            <a:lvl4pPr>
              <a:defRPr sz="1989"/>
            </a:lvl4pPr>
            <a:lvl5pPr>
              <a:defRPr sz="1989"/>
            </a:lvl5pPr>
            <a:lvl6pPr>
              <a:defRPr sz="1989"/>
            </a:lvl6pPr>
            <a:lvl7pPr>
              <a:defRPr sz="1989"/>
            </a:lvl7pPr>
            <a:lvl8pPr>
              <a:defRPr sz="1989"/>
            </a:lvl8pPr>
            <a:lvl9pPr>
              <a:defRPr sz="1989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380131" y="1768370"/>
            <a:ext cx="4674539" cy="5001608"/>
          </a:xfrm>
        </p:spPr>
        <p:txBody>
          <a:bodyPr/>
          <a:lstStyle>
            <a:lvl1pPr>
              <a:defRPr sz="3094"/>
            </a:lvl1pPr>
            <a:lvl2pPr>
              <a:defRPr sz="2652"/>
            </a:lvl2pPr>
            <a:lvl3pPr>
              <a:defRPr sz="2210"/>
            </a:lvl3pPr>
            <a:lvl4pPr>
              <a:defRPr sz="1989"/>
            </a:lvl4pPr>
            <a:lvl5pPr>
              <a:defRPr sz="1989"/>
            </a:lvl5pPr>
            <a:lvl6pPr>
              <a:defRPr sz="1989"/>
            </a:lvl6pPr>
            <a:lvl7pPr>
              <a:defRPr sz="1989"/>
            </a:lvl7pPr>
            <a:lvl8pPr>
              <a:defRPr sz="1989"/>
            </a:lvl8pPr>
            <a:lvl9pPr>
              <a:defRPr sz="1989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29193" y="1696442"/>
            <a:ext cx="4676378" cy="706996"/>
          </a:xfrm>
        </p:spPr>
        <p:txBody>
          <a:bodyPr anchor="b"/>
          <a:lstStyle>
            <a:lvl1pPr marL="0" indent="0">
              <a:buNone/>
              <a:defRPr sz="2652" b="1"/>
            </a:lvl1pPr>
            <a:lvl2pPr marL="505252" indent="0">
              <a:buNone/>
              <a:defRPr sz="2210" b="1"/>
            </a:lvl2pPr>
            <a:lvl3pPr marL="1010503" indent="0">
              <a:buNone/>
              <a:defRPr sz="1989" b="1"/>
            </a:lvl3pPr>
            <a:lvl4pPr marL="1515755" indent="0">
              <a:buNone/>
              <a:defRPr sz="1768" b="1"/>
            </a:lvl4pPr>
            <a:lvl5pPr marL="2021007" indent="0">
              <a:buNone/>
              <a:defRPr sz="1768" b="1"/>
            </a:lvl5pPr>
            <a:lvl6pPr marL="2526259" indent="0">
              <a:buNone/>
              <a:defRPr sz="1768" b="1"/>
            </a:lvl6pPr>
            <a:lvl7pPr marL="3031510" indent="0">
              <a:buNone/>
              <a:defRPr sz="1768" b="1"/>
            </a:lvl7pPr>
            <a:lvl8pPr marL="3536762" indent="0">
              <a:buNone/>
              <a:defRPr sz="1768" b="1"/>
            </a:lvl8pPr>
            <a:lvl9pPr marL="4042014" indent="0">
              <a:buNone/>
              <a:defRPr sz="176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9193" y="2403438"/>
            <a:ext cx="4676378" cy="4366539"/>
          </a:xfrm>
        </p:spPr>
        <p:txBody>
          <a:bodyPr/>
          <a:lstStyle>
            <a:lvl1pPr>
              <a:defRPr sz="2652"/>
            </a:lvl1pPr>
            <a:lvl2pPr>
              <a:defRPr sz="2210"/>
            </a:lvl2pPr>
            <a:lvl3pPr>
              <a:defRPr sz="1989"/>
            </a:lvl3pPr>
            <a:lvl4pPr>
              <a:defRPr sz="1768"/>
            </a:lvl4pPr>
            <a:lvl5pPr>
              <a:defRPr sz="1768"/>
            </a:lvl5pPr>
            <a:lvl6pPr>
              <a:defRPr sz="1768"/>
            </a:lvl6pPr>
            <a:lvl7pPr>
              <a:defRPr sz="1768"/>
            </a:lvl7pPr>
            <a:lvl8pPr>
              <a:defRPr sz="1768"/>
            </a:lvl8pPr>
            <a:lvl9pPr>
              <a:defRPr sz="1768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376456" y="1696442"/>
            <a:ext cx="4678214" cy="706996"/>
          </a:xfrm>
        </p:spPr>
        <p:txBody>
          <a:bodyPr anchor="b"/>
          <a:lstStyle>
            <a:lvl1pPr marL="0" indent="0">
              <a:buNone/>
              <a:defRPr sz="2652" b="1"/>
            </a:lvl1pPr>
            <a:lvl2pPr marL="505252" indent="0">
              <a:buNone/>
              <a:defRPr sz="2210" b="1"/>
            </a:lvl2pPr>
            <a:lvl3pPr marL="1010503" indent="0">
              <a:buNone/>
              <a:defRPr sz="1989" b="1"/>
            </a:lvl3pPr>
            <a:lvl4pPr marL="1515755" indent="0">
              <a:buNone/>
              <a:defRPr sz="1768" b="1"/>
            </a:lvl4pPr>
            <a:lvl5pPr marL="2021007" indent="0">
              <a:buNone/>
              <a:defRPr sz="1768" b="1"/>
            </a:lvl5pPr>
            <a:lvl6pPr marL="2526259" indent="0">
              <a:buNone/>
              <a:defRPr sz="1768" b="1"/>
            </a:lvl6pPr>
            <a:lvl7pPr marL="3031510" indent="0">
              <a:buNone/>
              <a:defRPr sz="1768" b="1"/>
            </a:lvl7pPr>
            <a:lvl8pPr marL="3536762" indent="0">
              <a:buNone/>
              <a:defRPr sz="1768" b="1"/>
            </a:lvl8pPr>
            <a:lvl9pPr marL="4042014" indent="0">
              <a:buNone/>
              <a:defRPr sz="176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376456" y="2403438"/>
            <a:ext cx="4678214" cy="4366539"/>
          </a:xfrm>
        </p:spPr>
        <p:txBody>
          <a:bodyPr/>
          <a:lstStyle>
            <a:lvl1pPr>
              <a:defRPr sz="2652"/>
            </a:lvl1pPr>
            <a:lvl2pPr>
              <a:defRPr sz="2210"/>
            </a:lvl2pPr>
            <a:lvl3pPr>
              <a:defRPr sz="1989"/>
            </a:lvl3pPr>
            <a:lvl4pPr>
              <a:defRPr sz="1768"/>
            </a:lvl4pPr>
            <a:lvl5pPr>
              <a:defRPr sz="1768"/>
            </a:lvl5pPr>
            <a:lvl6pPr>
              <a:defRPr sz="1768"/>
            </a:lvl6pPr>
            <a:lvl7pPr>
              <a:defRPr sz="1768"/>
            </a:lvl7pPr>
            <a:lvl8pPr>
              <a:defRPr sz="1768"/>
            </a:lvl8pPr>
            <a:lvl9pPr>
              <a:defRPr sz="1768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194" y="301745"/>
            <a:ext cx="3482018" cy="1284173"/>
          </a:xfrm>
        </p:spPr>
        <p:txBody>
          <a:bodyPr anchor="b"/>
          <a:lstStyle>
            <a:lvl1pPr algn="l">
              <a:defRPr sz="221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137997" y="301746"/>
            <a:ext cx="5916673" cy="6468232"/>
          </a:xfrm>
        </p:spPr>
        <p:txBody>
          <a:bodyPr/>
          <a:lstStyle>
            <a:lvl1pPr>
              <a:defRPr sz="3536"/>
            </a:lvl1pPr>
            <a:lvl2pPr>
              <a:defRPr sz="3094"/>
            </a:lvl2pPr>
            <a:lvl3pPr>
              <a:defRPr sz="2652"/>
            </a:lvl3pPr>
            <a:lvl4pPr>
              <a:defRPr sz="2210"/>
            </a:lvl4pPr>
            <a:lvl5pPr>
              <a:defRPr sz="2210"/>
            </a:lvl5pPr>
            <a:lvl6pPr>
              <a:defRPr sz="2210"/>
            </a:lvl6pPr>
            <a:lvl7pPr>
              <a:defRPr sz="2210"/>
            </a:lvl7pPr>
            <a:lvl8pPr>
              <a:defRPr sz="2210"/>
            </a:lvl8pPr>
            <a:lvl9pPr>
              <a:defRPr sz="221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29194" y="1585919"/>
            <a:ext cx="3482018" cy="5184059"/>
          </a:xfrm>
        </p:spPr>
        <p:txBody>
          <a:bodyPr/>
          <a:lstStyle>
            <a:lvl1pPr marL="0" indent="0">
              <a:buNone/>
              <a:defRPr sz="1547"/>
            </a:lvl1pPr>
            <a:lvl2pPr marL="505252" indent="0">
              <a:buNone/>
              <a:defRPr sz="1326"/>
            </a:lvl2pPr>
            <a:lvl3pPr marL="1010503" indent="0">
              <a:buNone/>
              <a:defRPr sz="1105"/>
            </a:lvl3pPr>
            <a:lvl4pPr marL="1515755" indent="0">
              <a:buNone/>
              <a:defRPr sz="995"/>
            </a:lvl4pPr>
            <a:lvl5pPr marL="2021007" indent="0">
              <a:buNone/>
              <a:defRPr sz="995"/>
            </a:lvl5pPr>
            <a:lvl6pPr marL="2526259" indent="0">
              <a:buNone/>
              <a:defRPr sz="995"/>
            </a:lvl6pPr>
            <a:lvl7pPr marL="3031510" indent="0">
              <a:buNone/>
              <a:defRPr sz="995"/>
            </a:lvl7pPr>
            <a:lvl8pPr marL="3536762" indent="0">
              <a:buNone/>
              <a:defRPr sz="995"/>
            </a:lvl8pPr>
            <a:lvl9pPr marL="4042014" indent="0">
              <a:buNone/>
              <a:defRPr sz="99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4511" y="5305107"/>
            <a:ext cx="6350318" cy="626298"/>
          </a:xfrm>
        </p:spPr>
        <p:txBody>
          <a:bodyPr anchor="b"/>
          <a:lstStyle>
            <a:lvl1pPr algn="l">
              <a:defRPr sz="221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074511" y="677173"/>
            <a:ext cx="6350318" cy="4547235"/>
          </a:xfrm>
        </p:spPr>
        <p:txBody>
          <a:bodyPr/>
          <a:lstStyle>
            <a:lvl1pPr marL="0" indent="0">
              <a:buNone/>
              <a:defRPr sz="3536"/>
            </a:lvl1pPr>
            <a:lvl2pPr marL="505252" indent="0">
              <a:buNone/>
              <a:defRPr sz="3094"/>
            </a:lvl2pPr>
            <a:lvl3pPr marL="1010503" indent="0">
              <a:buNone/>
              <a:defRPr sz="2652"/>
            </a:lvl3pPr>
            <a:lvl4pPr marL="1515755" indent="0">
              <a:buNone/>
              <a:defRPr sz="2210"/>
            </a:lvl4pPr>
            <a:lvl5pPr marL="2021007" indent="0">
              <a:buNone/>
              <a:defRPr sz="2210"/>
            </a:lvl5pPr>
            <a:lvl6pPr marL="2526259" indent="0">
              <a:buNone/>
              <a:defRPr sz="2210"/>
            </a:lvl6pPr>
            <a:lvl7pPr marL="3031510" indent="0">
              <a:buNone/>
              <a:defRPr sz="2210"/>
            </a:lvl7pPr>
            <a:lvl8pPr marL="3536762" indent="0">
              <a:buNone/>
              <a:defRPr sz="2210"/>
            </a:lvl8pPr>
            <a:lvl9pPr marL="4042014" indent="0">
              <a:buNone/>
              <a:defRPr sz="221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74511" y="5931405"/>
            <a:ext cx="6350318" cy="889447"/>
          </a:xfrm>
        </p:spPr>
        <p:txBody>
          <a:bodyPr/>
          <a:lstStyle>
            <a:lvl1pPr marL="0" indent="0">
              <a:buNone/>
              <a:defRPr sz="1547"/>
            </a:lvl1pPr>
            <a:lvl2pPr marL="505252" indent="0">
              <a:buNone/>
              <a:defRPr sz="1326"/>
            </a:lvl2pPr>
            <a:lvl3pPr marL="1010503" indent="0">
              <a:buNone/>
              <a:defRPr sz="1105"/>
            </a:lvl3pPr>
            <a:lvl4pPr marL="1515755" indent="0">
              <a:buNone/>
              <a:defRPr sz="995"/>
            </a:lvl4pPr>
            <a:lvl5pPr marL="2021007" indent="0">
              <a:buNone/>
              <a:defRPr sz="995"/>
            </a:lvl5pPr>
            <a:lvl6pPr marL="2526259" indent="0">
              <a:buNone/>
              <a:defRPr sz="995"/>
            </a:lvl6pPr>
            <a:lvl7pPr marL="3031510" indent="0">
              <a:buNone/>
              <a:defRPr sz="995"/>
            </a:lvl7pPr>
            <a:lvl8pPr marL="3536762" indent="0">
              <a:buNone/>
              <a:defRPr sz="995"/>
            </a:lvl8pPr>
            <a:lvl9pPr marL="4042014" indent="0">
              <a:buNone/>
              <a:defRPr sz="99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5C4FF"/>
            </a:gs>
            <a:gs pos="0">
              <a:srgbClr val="61BBFF">
                <a:lumMod val="82000"/>
                <a:alpha val="63000"/>
              </a:srgb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193" y="303500"/>
            <a:ext cx="9525477" cy="1263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29193" y="1768370"/>
            <a:ext cx="9525477" cy="5001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29193" y="7024356"/>
            <a:ext cx="2469568" cy="403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01.11.2019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616153" y="7024356"/>
            <a:ext cx="3351557" cy="403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585102" y="7024356"/>
            <a:ext cx="2469568" cy="403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0503" rtl="0" eaLnBrk="1" latinLnBrk="0" hangingPunct="1">
        <a:spcBef>
          <a:spcPct val="0"/>
        </a:spcBef>
        <a:buNone/>
        <a:defRPr sz="48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939" indent="-378939" algn="l" defTabSz="1010503" rtl="0" eaLnBrk="1" latinLnBrk="0" hangingPunct="1">
        <a:spcBef>
          <a:spcPct val="20000"/>
        </a:spcBef>
        <a:buFont typeface="Arial" pitchFamily="34" charset="0"/>
        <a:buChar char="•"/>
        <a:defRPr sz="3536" kern="1200">
          <a:solidFill>
            <a:schemeClr val="tx1"/>
          </a:solidFill>
          <a:latin typeface="+mn-lt"/>
          <a:ea typeface="+mn-ea"/>
          <a:cs typeface="+mn-cs"/>
        </a:defRPr>
      </a:lvl1pPr>
      <a:lvl2pPr marL="821034" indent="-315782" algn="l" defTabSz="1010503" rtl="0" eaLnBrk="1" latinLnBrk="0" hangingPunct="1">
        <a:spcBef>
          <a:spcPct val="20000"/>
        </a:spcBef>
        <a:buFont typeface="Arial" pitchFamily="34" charset="0"/>
        <a:buChar char="–"/>
        <a:defRPr sz="3094" kern="1200">
          <a:solidFill>
            <a:schemeClr val="tx1"/>
          </a:solidFill>
          <a:latin typeface="+mn-lt"/>
          <a:ea typeface="+mn-ea"/>
          <a:cs typeface="+mn-cs"/>
        </a:defRPr>
      </a:lvl2pPr>
      <a:lvl3pPr marL="1263129" indent="-252626" algn="l" defTabSz="1010503" rtl="0" eaLnBrk="1" latinLnBrk="0" hangingPunct="1">
        <a:spcBef>
          <a:spcPct val="20000"/>
        </a:spcBef>
        <a:buFont typeface="Arial" pitchFamily="34" charset="0"/>
        <a:buChar char="•"/>
        <a:defRPr sz="2652" kern="1200">
          <a:solidFill>
            <a:schemeClr val="tx1"/>
          </a:solidFill>
          <a:latin typeface="+mn-lt"/>
          <a:ea typeface="+mn-ea"/>
          <a:cs typeface="+mn-cs"/>
        </a:defRPr>
      </a:lvl3pPr>
      <a:lvl4pPr marL="1768381" indent="-252626" algn="l" defTabSz="1010503" rtl="0" eaLnBrk="1" latinLnBrk="0" hangingPunct="1">
        <a:spcBef>
          <a:spcPct val="20000"/>
        </a:spcBef>
        <a:buFont typeface="Arial" pitchFamily="34" charset="0"/>
        <a:buChar char="–"/>
        <a:defRPr sz="2210" kern="1200">
          <a:solidFill>
            <a:schemeClr val="tx1"/>
          </a:solidFill>
          <a:latin typeface="+mn-lt"/>
          <a:ea typeface="+mn-ea"/>
          <a:cs typeface="+mn-cs"/>
        </a:defRPr>
      </a:lvl4pPr>
      <a:lvl5pPr marL="2273633" indent="-252626" algn="l" defTabSz="1010503" rtl="0" eaLnBrk="1" latinLnBrk="0" hangingPunct="1">
        <a:spcBef>
          <a:spcPct val="20000"/>
        </a:spcBef>
        <a:buFont typeface="Arial" pitchFamily="34" charset="0"/>
        <a:buChar char="»"/>
        <a:defRPr sz="2210" kern="1200">
          <a:solidFill>
            <a:schemeClr val="tx1"/>
          </a:solidFill>
          <a:latin typeface="+mn-lt"/>
          <a:ea typeface="+mn-ea"/>
          <a:cs typeface="+mn-cs"/>
        </a:defRPr>
      </a:lvl5pPr>
      <a:lvl6pPr marL="2778884" indent="-252626" algn="l" defTabSz="1010503" rtl="0" eaLnBrk="1" latinLnBrk="0" hangingPunct="1">
        <a:spcBef>
          <a:spcPct val="20000"/>
        </a:spcBef>
        <a:buFont typeface="Arial" pitchFamily="34" charset="0"/>
        <a:buChar char="•"/>
        <a:defRPr sz="2210" kern="1200">
          <a:solidFill>
            <a:schemeClr val="tx1"/>
          </a:solidFill>
          <a:latin typeface="+mn-lt"/>
          <a:ea typeface="+mn-ea"/>
          <a:cs typeface="+mn-cs"/>
        </a:defRPr>
      </a:lvl6pPr>
      <a:lvl7pPr marL="3284136" indent="-252626" algn="l" defTabSz="1010503" rtl="0" eaLnBrk="1" latinLnBrk="0" hangingPunct="1">
        <a:spcBef>
          <a:spcPct val="20000"/>
        </a:spcBef>
        <a:buFont typeface="Arial" pitchFamily="34" charset="0"/>
        <a:buChar char="•"/>
        <a:defRPr sz="2210" kern="1200">
          <a:solidFill>
            <a:schemeClr val="tx1"/>
          </a:solidFill>
          <a:latin typeface="+mn-lt"/>
          <a:ea typeface="+mn-ea"/>
          <a:cs typeface="+mn-cs"/>
        </a:defRPr>
      </a:lvl7pPr>
      <a:lvl8pPr marL="3789388" indent="-252626" algn="l" defTabSz="1010503" rtl="0" eaLnBrk="1" latinLnBrk="0" hangingPunct="1">
        <a:spcBef>
          <a:spcPct val="20000"/>
        </a:spcBef>
        <a:buFont typeface="Arial" pitchFamily="34" charset="0"/>
        <a:buChar char="•"/>
        <a:defRPr sz="2210" kern="1200">
          <a:solidFill>
            <a:schemeClr val="tx1"/>
          </a:solidFill>
          <a:latin typeface="+mn-lt"/>
          <a:ea typeface="+mn-ea"/>
          <a:cs typeface="+mn-cs"/>
        </a:defRPr>
      </a:lvl8pPr>
      <a:lvl9pPr marL="4294640" indent="-252626" algn="l" defTabSz="1010503" rtl="0" eaLnBrk="1" latinLnBrk="0" hangingPunct="1">
        <a:spcBef>
          <a:spcPct val="20000"/>
        </a:spcBef>
        <a:buFont typeface="Arial" pitchFamily="34" charset="0"/>
        <a:buChar char="•"/>
        <a:defRPr sz="2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10503" rtl="0" eaLnBrk="1" latinLnBrk="0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1pPr>
      <a:lvl2pPr marL="505252" algn="l" defTabSz="1010503" rtl="0" eaLnBrk="1" latinLnBrk="0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2pPr>
      <a:lvl3pPr marL="1010503" algn="l" defTabSz="1010503" rtl="0" eaLnBrk="1" latinLnBrk="0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3pPr>
      <a:lvl4pPr marL="1515755" algn="l" defTabSz="1010503" rtl="0" eaLnBrk="1" latinLnBrk="0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4pPr>
      <a:lvl5pPr marL="2021007" algn="l" defTabSz="1010503" rtl="0" eaLnBrk="1" latinLnBrk="0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5pPr>
      <a:lvl6pPr marL="2526259" algn="l" defTabSz="1010503" rtl="0" eaLnBrk="1" latinLnBrk="0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6pPr>
      <a:lvl7pPr marL="3031510" algn="l" defTabSz="1010503" rtl="0" eaLnBrk="1" latinLnBrk="0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7pPr>
      <a:lvl8pPr marL="3536762" algn="l" defTabSz="1010503" rtl="0" eaLnBrk="1" latinLnBrk="0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8pPr>
      <a:lvl9pPr marL="4042014" algn="l" defTabSz="1010503" rtl="0" eaLnBrk="1" latinLnBrk="0" hangingPunct="1">
        <a:defRPr sz="19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683321"/>
            <a:ext cx="10583863" cy="1623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 СИСТЕМЫ ТЕПЛОСНАБЖЕНИЯ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ТВЕРСКОЙ ОБЛАСТИ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(ГОРОД ТВЕРЬ)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94545" y="6669682"/>
            <a:ext cx="199477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ПРАВИТЕЛЬСТВО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ТВЕРСКОЙ ОБЛАСТИ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2019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9815" y="319968"/>
            <a:ext cx="1604232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2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96974"/>
            <a:ext cx="1058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ПЛАНИРУЕМЫЕ МЕРОПРИЯТИЯ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1337" y="219903"/>
            <a:ext cx="589146" cy="6891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" y="6381650"/>
            <a:ext cx="10583862" cy="1197074"/>
          </a:xfrm>
          <a:prstGeom prst="rect">
            <a:avLst/>
          </a:prstGeom>
          <a:gradFill flip="none" rotWithShape="1">
            <a:gsLst>
              <a:gs pos="0">
                <a:srgbClr val="ED2E34"/>
              </a:gs>
              <a:gs pos="45000">
                <a:schemeClr val="bg1"/>
              </a:gs>
              <a:gs pos="29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solidFill>
              <a:srgbClr val="FF3B3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37179" y="7137734"/>
            <a:ext cx="389851" cy="3380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371" y="945046"/>
            <a:ext cx="1008112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Предварительный объём инвестиций в реконструкцию системы теплоснабжения           г. Твери оценивается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размере 3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 млрд. рублей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том числе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млрд. рублей на реконструкцию внутридомовых систем.</a:t>
            </a:r>
          </a:p>
          <a:p>
            <a:pPr marL="457200" indent="-457200" algn="just">
              <a:buFont typeface="+mj-lt"/>
              <a:buAutoNum type="arabicPeriod"/>
            </a:pP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предлагается выполнить путем передачи теплоэнергетического комплекса г. Твери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 группы ПАО «Газпром» на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условиях долгосрочной аренды в рамках концессионного соглашения.</a:t>
            </a:r>
          </a:p>
          <a:p>
            <a:pPr marL="457200" indent="-457200" algn="just">
              <a:buFont typeface="+mj-lt"/>
              <a:buAutoNum type="arabicPeriod"/>
            </a:pP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Правительство Тверской области гарантирует возврат инвестиций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ПАО «Газпром» путем обеспечения параметров долгосрочного тарифного регулирования и софинансирования за счет средств областного бюджета Тверской области.</a:t>
            </a:r>
          </a:p>
          <a:p>
            <a:pPr marL="457200" indent="-457200" algn="just">
              <a:buFont typeface="+mj-lt"/>
              <a:buAutoNum type="arabicPeriod"/>
            </a:pP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реализации Программы, планируется сделать акцент на использование оборудования и материалов отечественного производства. </a:t>
            </a:r>
          </a:p>
          <a:p>
            <a:pPr marL="457200" indent="-457200" algn="just">
              <a:buFont typeface="+mj-lt"/>
              <a:buAutoNum type="arabicPeriod"/>
            </a:pP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целью реализации мероприятий по реконструкции и модернизации системы теплоснабжения г. Твери Правительство Тверской области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просит:</a:t>
            </a:r>
          </a:p>
          <a:p>
            <a:pPr marL="457200" indent="-457200" algn="ctr">
              <a:buAutoNum type="arabicPeriod"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Согласовать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ПАО «Газпром» в реализации Проекта.</a:t>
            </a:r>
          </a:p>
          <a:p>
            <a:pPr marL="457200" indent="-457200" algn="ctr"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Выделение 5 млрд. рублей из Федерального бюджета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реконструкцию внутридомовых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 с целью синхронизации с мероприятиями Проекта.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5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96974"/>
            <a:ext cx="1058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СУЩЕСТВУЮЩЕЕ ПОЛОЖЕНИЕ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1337" y="219903"/>
            <a:ext cx="589146" cy="6891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" y="6381650"/>
            <a:ext cx="10583862" cy="1197074"/>
          </a:xfrm>
          <a:prstGeom prst="rect">
            <a:avLst/>
          </a:prstGeom>
          <a:gradFill flip="none" rotWithShape="1">
            <a:gsLst>
              <a:gs pos="0">
                <a:srgbClr val="ED2E34"/>
              </a:gs>
              <a:gs pos="45000">
                <a:schemeClr val="bg1"/>
              </a:gs>
              <a:gs pos="29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solidFill>
              <a:srgbClr val="FF3B3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88475" y="7137734"/>
            <a:ext cx="287258" cy="3380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371" y="1017054"/>
            <a:ext cx="1008112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теплоснабжения г.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Тверь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теплоснабжения состоит из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источника тепловой энергии, 485 км трассы тепловых сетей.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Подключённая нагрузка -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1841 Гкал/час (из них потребители пара 28 Гкал/час).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потребителей -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4779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зданий различного назначения, в том числе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2525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многоквартирных домов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городе проживает более 450 000 человек.</a:t>
            </a:r>
          </a:p>
          <a:p>
            <a:pPr algn="just"/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состояние системы теплоснабжения г. Тверь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фонды имеют износ 90-100 %. 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потери составляют 30-40%.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количество дефектов за отопительный период приводит к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периодическому отключению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потребителей.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эффективность работы системы теплоснабжения.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себестоимость выработки тепловой энергии.</a:t>
            </a:r>
          </a:p>
          <a:p>
            <a:pPr lvl="0" algn="just"/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Текущая задолженность отрасли за природный газ – 6 млрд. руб.</a:t>
            </a:r>
          </a:p>
          <a:p>
            <a:pPr algn="just"/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Прогрессирование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износа фондов системы теплоснабжения города может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привести к техногенной аварийной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ситуации в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 прохождения зимнего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максимума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59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96974"/>
            <a:ext cx="1058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СУЩЕСТВУЮЩЕЕ ПОЛОЖЕНИЕ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1337" y="219903"/>
            <a:ext cx="589146" cy="6891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" y="6381650"/>
            <a:ext cx="10583862" cy="1197074"/>
          </a:xfrm>
          <a:prstGeom prst="rect">
            <a:avLst/>
          </a:prstGeom>
          <a:gradFill flip="none" rotWithShape="1">
            <a:gsLst>
              <a:gs pos="0">
                <a:srgbClr val="ED2E34"/>
              </a:gs>
              <a:gs pos="45000">
                <a:schemeClr val="bg1"/>
              </a:gs>
              <a:gs pos="29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solidFill>
              <a:srgbClr val="FF3B3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88475" y="7137734"/>
            <a:ext cx="287258" cy="3380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3" y="1189041"/>
            <a:ext cx="3973624" cy="2649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67" y="3907455"/>
            <a:ext cx="3973215" cy="26488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21" y="1192697"/>
            <a:ext cx="3968142" cy="26454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98" y="3907455"/>
            <a:ext cx="3980865" cy="26539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48910" y="75839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ТЭЦ №1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52728" y="75839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ТЭЦ №4</a:t>
            </a:r>
          </a:p>
        </p:txBody>
      </p:sp>
    </p:spTree>
    <p:extLst>
      <p:ext uri="{BB962C8B-B14F-4D97-AF65-F5344CB8AC3E}">
        <p14:creationId xmlns:p14="http://schemas.microsoft.com/office/powerpoint/2010/main" val="73615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96974"/>
            <a:ext cx="1058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СУЩЕСТВУЮЩЕЕ ПОЛОЖЕНИЕ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1337" y="219903"/>
            <a:ext cx="589146" cy="6891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" y="6381650"/>
            <a:ext cx="10583862" cy="1197074"/>
          </a:xfrm>
          <a:prstGeom prst="rect">
            <a:avLst/>
          </a:prstGeom>
          <a:gradFill flip="none" rotWithShape="1">
            <a:gsLst>
              <a:gs pos="0">
                <a:srgbClr val="ED2E34"/>
              </a:gs>
              <a:gs pos="45000">
                <a:schemeClr val="bg1"/>
              </a:gs>
              <a:gs pos="29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solidFill>
              <a:srgbClr val="FF3B3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88475" y="7137734"/>
            <a:ext cx="287258" cy="3380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16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3" y="1189041"/>
            <a:ext cx="3973624" cy="26490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b="66"/>
          <a:stretch/>
        </p:blipFill>
        <p:spPr>
          <a:xfrm>
            <a:off x="1138393" y="3938786"/>
            <a:ext cx="3997204" cy="27887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22" y="1192697"/>
            <a:ext cx="3968140" cy="264542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11857" b="577"/>
          <a:stretch/>
        </p:blipFill>
        <p:spPr>
          <a:xfrm>
            <a:off x="5535381" y="3938785"/>
            <a:ext cx="3977481" cy="27887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43638" y="750377"/>
            <a:ext cx="256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Котельная: «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Сахарово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7456" y="748443"/>
            <a:ext cx="256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Котельная: «ВК1»</a:t>
            </a:r>
          </a:p>
        </p:txBody>
      </p:sp>
    </p:spTree>
    <p:extLst>
      <p:ext uri="{BB962C8B-B14F-4D97-AF65-F5344CB8AC3E}">
        <p14:creationId xmlns:p14="http://schemas.microsoft.com/office/powerpoint/2010/main" val="239900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96974"/>
            <a:ext cx="1058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СУЩЕСТВУЮЩЕЕ ПОЛОЖЕНИЕ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1337" y="219903"/>
            <a:ext cx="589146" cy="6891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" y="6381650"/>
            <a:ext cx="10583862" cy="1197074"/>
          </a:xfrm>
          <a:prstGeom prst="rect">
            <a:avLst/>
          </a:prstGeom>
          <a:gradFill flip="none" rotWithShape="1">
            <a:gsLst>
              <a:gs pos="0">
                <a:srgbClr val="ED2E34"/>
              </a:gs>
              <a:gs pos="45000">
                <a:schemeClr val="bg1"/>
              </a:gs>
              <a:gs pos="29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solidFill>
              <a:srgbClr val="FF3B3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88475" y="7137734"/>
            <a:ext cx="287258" cy="3380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3" y="1189041"/>
            <a:ext cx="3973623" cy="26490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3" y="4000765"/>
            <a:ext cx="3997204" cy="266480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22" y="1192697"/>
            <a:ext cx="3968140" cy="26454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81" y="4007338"/>
            <a:ext cx="3977481" cy="26516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43638" y="750377"/>
            <a:ext cx="256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Котельная: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«ВК2»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7456" y="748443"/>
            <a:ext cx="256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ЦТП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96974"/>
            <a:ext cx="10583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ПО РАЗВИТИЮ</a:t>
            </a: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ТЕПЛОСНАБЖЕНИЯ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1337" y="219903"/>
            <a:ext cx="589146" cy="6891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" y="6381650"/>
            <a:ext cx="10583862" cy="1197074"/>
          </a:xfrm>
          <a:prstGeom prst="rect">
            <a:avLst/>
          </a:prstGeom>
          <a:gradFill flip="none" rotWithShape="1">
            <a:gsLst>
              <a:gs pos="0">
                <a:srgbClr val="ED2E34"/>
              </a:gs>
              <a:gs pos="45000">
                <a:schemeClr val="bg1"/>
              </a:gs>
              <a:gs pos="29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solidFill>
              <a:srgbClr val="FF3B3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88475" y="7137734"/>
            <a:ext cx="287258" cy="3380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371" y="1119832"/>
            <a:ext cx="100811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Правительством Тверской области при содействии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ООО «Газпром межрегионгаз» определены основные параметры реконструкции системы теплоснабжения г. Твери.</a:t>
            </a: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Концепция разработана с учетом положительного опыта ООО «Газпром межрегионгаз» по реализации программы реконструкции теплоэнергетического комплекса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 Санкт-Петербург. В период, с 2004 по 2012 год, за счёт привлечённых средств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ООО «Газпром межрегионгаз» было выполнено: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Реконструкция систем теплоснабжения в 5-ти районах Санкт-Петербурга.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Достигнуты целевые показатели по качеству предоставляемых услуг населению.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Обеспечено развития территорий комплексного освоения.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Достигнуты целевые показатели по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энергоэффективности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рентабельности системы теплоснабжения.</a:t>
            </a: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Объём инвестиций ООО «Газпром межрегионгаз» в систему теплоснабжения </a:t>
            </a: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Санкт-Петербурга в период, с 2004 г. по 2012 г. составил более 24 млрд. руб.</a:t>
            </a:r>
          </a:p>
        </p:txBody>
      </p:sp>
    </p:spTree>
    <p:extLst>
      <p:ext uri="{BB962C8B-B14F-4D97-AF65-F5344CB8AC3E}">
        <p14:creationId xmlns:p14="http://schemas.microsoft.com/office/powerpoint/2010/main" val="1597381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96974"/>
            <a:ext cx="10583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ТЕПЛОСНАБЖЕНИЯ В САНКТ-ПЕТЕРБУРГЕ</a:t>
            </a:r>
          </a:p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 НАЧАЛА РЕАЛИЗАЦИИ ПРОЕКТА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РЕКОНСТРУКЦИИ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1337" y="219903"/>
            <a:ext cx="589146" cy="6891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" y="6381650"/>
            <a:ext cx="10583862" cy="1197074"/>
          </a:xfrm>
          <a:prstGeom prst="rect">
            <a:avLst/>
          </a:prstGeom>
          <a:gradFill flip="none" rotWithShape="1">
            <a:gsLst>
              <a:gs pos="0">
                <a:srgbClr val="ED2E34"/>
              </a:gs>
              <a:gs pos="45000">
                <a:schemeClr val="bg1"/>
              </a:gs>
              <a:gs pos="29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solidFill>
              <a:srgbClr val="FF3B3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88475" y="7137734"/>
            <a:ext cx="287258" cy="3380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69" b="15891"/>
          <a:stretch/>
        </p:blipFill>
        <p:spPr bwMode="auto">
          <a:xfrm>
            <a:off x="174474" y="1151231"/>
            <a:ext cx="3296112" cy="24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55" b="15891"/>
          <a:stretch/>
        </p:blipFill>
        <p:spPr bwMode="auto">
          <a:xfrm>
            <a:off x="3599743" y="1159183"/>
            <a:ext cx="3212872" cy="24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7" b="13939"/>
          <a:stretch/>
        </p:blipFill>
        <p:spPr bwMode="auto">
          <a:xfrm>
            <a:off x="166260" y="3853899"/>
            <a:ext cx="3312541" cy="246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1" descr="п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251" y="1151231"/>
            <a:ext cx="3394248" cy="249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Рисунок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251" y="3841032"/>
            <a:ext cx="3303782" cy="247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Рисунок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9" b="16186"/>
          <a:stretch/>
        </p:blipFill>
        <p:spPr bwMode="auto">
          <a:xfrm>
            <a:off x="3599743" y="3835595"/>
            <a:ext cx="3212872" cy="251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53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96974"/>
            <a:ext cx="10583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ТЕПЛОСНАБЖЕНИЯ В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САНКТ-ПЕТЕРБУРГЕ</a:t>
            </a:r>
          </a:p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РЕАЛИЗАЦИИ ПРОЕКТА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РЕКОНСТРУКЦИИ</a:t>
            </a:r>
          </a:p>
          <a:p>
            <a:pPr algn="ctr"/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1337" y="219903"/>
            <a:ext cx="589146" cy="6891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" y="6381650"/>
            <a:ext cx="10583862" cy="1197074"/>
          </a:xfrm>
          <a:prstGeom prst="rect">
            <a:avLst/>
          </a:prstGeom>
          <a:gradFill flip="none" rotWithShape="1">
            <a:gsLst>
              <a:gs pos="0">
                <a:srgbClr val="ED2E34"/>
              </a:gs>
              <a:gs pos="45000">
                <a:schemeClr val="bg1"/>
              </a:gs>
              <a:gs pos="29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solidFill>
              <a:srgbClr val="FF3B3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88475" y="7137734"/>
            <a:ext cx="287258" cy="3380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4" y="1083012"/>
            <a:ext cx="4128458" cy="30963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4" y="4274565"/>
            <a:ext cx="4122018" cy="27425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43" y="1089062"/>
            <a:ext cx="4161112" cy="3096344"/>
          </a:xfrm>
          <a:prstGeom prst="rect">
            <a:avLst/>
          </a:prstGeom>
        </p:spPr>
      </p:pic>
      <p:pic>
        <p:nvPicPr>
          <p:cNvPr id="21" name="Picture 3" descr="H:\слайд 33\kof_369395-203 copy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t="4112" r="5446" b="4169"/>
          <a:stretch/>
        </p:blipFill>
        <p:spPr bwMode="auto">
          <a:xfrm>
            <a:off x="5399943" y="4274565"/>
            <a:ext cx="4140460" cy="275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07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296974"/>
            <a:ext cx="10583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ТЕПЛОСНАБЖЕНИЯ В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САНКТ-ПЕТЕРБУРГЕ</a:t>
            </a:r>
          </a:p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РЕАЛИЗАЦИИ ПРОЕКТА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РЕКОНСТРУКЦИИ</a:t>
            </a:r>
          </a:p>
          <a:p>
            <a:pPr algn="ctr"/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1337" y="219903"/>
            <a:ext cx="589146" cy="6891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" y="6381650"/>
            <a:ext cx="10583862" cy="1197074"/>
          </a:xfrm>
          <a:prstGeom prst="rect">
            <a:avLst/>
          </a:prstGeom>
          <a:gradFill flip="none" rotWithShape="1">
            <a:gsLst>
              <a:gs pos="0">
                <a:srgbClr val="ED2E34"/>
              </a:gs>
              <a:gs pos="45000">
                <a:schemeClr val="bg1"/>
              </a:gs>
              <a:gs pos="29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solidFill>
              <a:srgbClr val="FF3B3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88475" y="7137734"/>
            <a:ext cx="287258" cy="3380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4" y="1083012"/>
            <a:ext cx="4128458" cy="30963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20" y="4274565"/>
            <a:ext cx="4113766" cy="27425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70" y="1089062"/>
            <a:ext cx="4128458" cy="3096344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9943" y="4276285"/>
            <a:ext cx="4140460" cy="275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2081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9483</TotalTime>
  <Words>323</Words>
  <Application>Microsoft Office PowerPoint</Application>
  <PresentationFormat>Произвольный</PresentationFormat>
  <Paragraphs>81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Хохряков Сергей Георгиевич</dc:creator>
  <cp:lastModifiedBy>PC-11</cp:lastModifiedBy>
  <cp:revision>31</cp:revision>
  <cp:lastPrinted>2019-10-25T13:33:52Z</cp:lastPrinted>
  <dcterms:created xsi:type="dcterms:W3CDTF">2015-12-11T07:18:10Z</dcterms:created>
  <dcterms:modified xsi:type="dcterms:W3CDTF">2019-11-01T17:23:17Z</dcterms:modified>
</cp:coreProperties>
</file>